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7" r:id="rId10"/>
    <p:sldId id="269" r:id="rId11"/>
    <p:sldId id="268" r:id="rId12"/>
    <p:sldId id="270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7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14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226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6076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2584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5963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184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1933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3491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33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808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336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9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33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234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505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0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1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4D17E9C-A113-4BD9-8073-7D8FE69703AA}" type="datetimeFigureOut">
              <a:rPr lang="es-MX" smtClean="0"/>
              <a:t>11/04/2018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501F5DA-1E21-48C6-9696-854CEA2C886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9361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60856" y="0"/>
            <a:ext cx="9440034" cy="1828801"/>
          </a:xfrm>
        </p:spPr>
        <p:txBody>
          <a:bodyPr/>
          <a:lstStyle/>
          <a:p>
            <a:r>
              <a:rPr lang="es-MX" dirty="0" err="1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Switch</a:t>
            </a:r>
            <a:r>
              <a:rPr lang="es-MX" dirty="0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distorsión ergonómico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60856" y="1988480"/>
            <a:ext cx="9440034" cy="1049867"/>
          </a:xfrm>
        </p:spPr>
        <p:txBody>
          <a:bodyPr/>
          <a:lstStyle/>
          <a:p>
            <a:r>
              <a:rPr lang="es-MX" dirty="0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Equipo 4</a:t>
            </a:r>
          </a:p>
        </p:txBody>
      </p:sp>
    </p:spTree>
    <p:extLst>
      <p:ext uri="{BB962C8B-B14F-4D97-AF65-F5344CB8AC3E}">
        <p14:creationId xmlns:p14="http://schemas.microsoft.com/office/powerpoint/2010/main" val="4071396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0B862-5F9A-47F6-8085-AFC34C83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s-MX" sz="8800" dirty="0"/>
              <a:t>7 Semanas </a:t>
            </a:r>
          </a:p>
        </p:txBody>
      </p:sp>
    </p:spTree>
    <p:extLst>
      <p:ext uri="{BB962C8B-B14F-4D97-AF65-F5344CB8AC3E}">
        <p14:creationId xmlns:p14="http://schemas.microsoft.com/office/powerpoint/2010/main" val="235185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487B1-19EF-4C89-BE44-ED375F7E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s-MX" sz="8800" dirty="0"/>
              <a:t>¿Y cuanto cuesta?</a:t>
            </a:r>
          </a:p>
        </p:txBody>
      </p:sp>
    </p:spTree>
    <p:extLst>
      <p:ext uri="{BB962C8B-B14F-4D97-AF65-F5344CB8AC3E}">
        <p14:creationId xmlns:p14="http://schemas.microsoft.com/office/powerpoint/2010/main" val="377686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473E5D6-E730-4157-9FD5-3D7020F6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2917370"/>
          </a:xfrm>
        </p:spPr>
        <p:txBody>
          <a:bodyPr/>
          <a:lstStyle/>
          <a:p>
            <a:r>
              <a:rPr lang="es-MX" dirty="0"/>
              <a:t>Costo </a:t>
            </a:r>
            <a:r>
              <a:rPr lang="es-MX"/>
              <a:t>estimado para </a:t>
            </a:r>
            <a:r>
              <a:rPr lang="es-MX" dirty="0"/>
              <a:t>diseño:</a:t>
            </a:r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B0711A54-18F5-4406-85B0-D05C1DA9935A}"/>
              </a:ext>
            </a:extLst>
          </p:cNvPr>
          <p:cNvSpPr txBox="1">
            <a:spLocks/>
          </p:cNvSpPr>
          <p:nvPr/>
        </p:nvSpPr>
        <p:spPr>
          <a:xfrm>
            <a:off x="-1" y="1970315"/>
            <a:ext cx="12191999" cy="2917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30,000.00</a:t>
            </a:r>
          </a:p>
        </p:txBody>
      </p:sp>
    </p:spTree>
    <p:extLst>
      <p:ext uri="{BB962C8B-B14F-4D97-AF65-F5344CB8AC3E}">
        <p14:creationId xmlns:p14="http://schemas.microsoft.com/office/powerpoint/2010/main" val="281137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rmAutofit/>
          </a:bodyPr>
          <a:lstStyle/>
          <a:p>
            <a:r>
              <a:rPr lang="es-MX" sz="8800" dirty="0"/>
              <a:t>¿Sigues usando cables?</a:t>
            </a:r>
          </a:p>
        </p:txBody>
      </p:sp>
    </p:spTree>
    <p:extLst>
      <p:ext uri="{BB962C8B-B14F-4D97-AF65-F5344CB8AC3E}">
        <p14:creationId xmlns:p14="http://schemas.microsoft.com/office/powerpoint/2010/main" val="41390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8079" cy="48853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516" y="1290294"/>
            <a:ext cx="8347484" cy="556770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859"/>
            <a:ext cx="5435115" cy="524814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87" y="0"/>
            <a:ext cx="5850113" cy="327606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62"/>
          <a:stretch/>
        </p:blipFill>
        <p:spPr>
          <a:xfrm>
            <a:off x="25480" y="667133"/>
            <a:ext cx="3953583" cy="619086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4" y="0"/>
            <a:ext cx="6896100" cy="45624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r="29403"/>
          <a:stretch/>
        </p:blipFill>
        <p:spPr>
          <a:xfrm>
            <a:off x="7798099" y="0"/>
            <a:ext cx="4404575" cy="42799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18" y="0"/>
            <a:ext cx="4554940" cy="68580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15" y="347958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1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71" y="0"/>
            <a:ext cx="10058400" cy="670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61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rmAutofit/>
          </a:bodyPr>
          <a:lstStyle/>
          <a:p>
            <a:r>
              <a:rPr lang="es-MX" sz="8800" dirty="0"/>
              <a:t>Nosotros tenemos la solución</a:t>
            </a:r>
          </a:p>
        </p:txBody>
      </p:sp>
    </p:spTree>
    <p:extLst>
      <p:ext uri="{BB962C8B-B14F-4D97-AF65-F5344CB8AC3E}">
        <p14:creationId xmlns:p14="http://schemas.microsoft.com/office/powerpoint/2010/main" val="19081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81685" y="196948"/>
            <a:ext cx="7019780" cy="1617784"/>
          </a:xfrm>
          <a:noFill/>
        </p:spPr>
        <p:txBody>
          <a:bodyPr>
            <a:normAutofit/>
          </a:bodyPr>
          <a:lstStyle/>
          <a:p>
            <a:r>
              <a:rPr lang="es-MX" sz="3200" dirty="0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Presentamos el </a:t>
            </a:r>
            <a:r>
              <a:rPr lang="es-MX" sz="3200" dirty="0" err="1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switch</a:t>
            </a:r>
            <a:r>
              <a:rPr lang="es-MX" sz="3200" dirty="0">
                <a:effectLst>
                  <a:glow rad="101600">
                    <a:schemeClr val="bg1">
                      <a:alpha val="6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distorsión ergonómico </a:t>
            </a:r>
          </a:p>
        </p:txBody>
      </p:sp>
    </p:spTree>
    <p:extLst>
      <p:ext uri="{BB962C8B-B14F-4D97-AF65-F5344CB8AC3E}">
        <p14:creationId xmlns:p14="http://schemas.microsoft.com/office/powerpoint/2010/main" val="375298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67500" cy="3752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0"/>
            <a:ext cx="4286250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8"/>
          <a:stretch/>
        </p:blipFill>
        <p:spPr>
          <a:xfrm>
            <a:off x="3137095" y="519474"/>
            <a:ext cx="6363140" cy="63385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10" y="0"/>
            <a:ext cx="10058400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1619250"/>
            <a:ext cx="7334250" cy="5238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10" y="0"/>
            <a:ext cx="9554908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ropa, negro, interior, persona&#10;&#10;Descripción generada con confianza alta">
            <a:extLst>
              <a:ext uri="{FF2B5EF4-FFF2-40B4-BE49-F238E27FC236}">
                <a16:creationId xmlns:a16="http://schemas.microsoft.com/office/drawing/2014/main" id="{E7214D04-2349-4A9C-9CAA-C53CB780B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03"/>
            <a:ext cx="3586475" cy="3586475"/>
          </a:xfrm>
          <a:prstGeom prst="rect">
            <a:avLst/>
          </a:prstGeom>
        </p:spPr>
      </p:pic>
      <p:pic>
        <p:nvPicPr>
          <p:cNvPr id="7" name="Imagen 6" descr="Imagen que contiene música, guitarra&#10;&#10;Descripción generada con confianza muy alta">
            <a:extLst>
              <a:ext uri="{FF2B5EF4-FFF2-40B4-BE49-F238E27FC236}">
                <a16:creationId xmlns:a16="http://schemas.microsoft.com/office/drawing/2014/main" id="{A6827944-EEAD-4E46-9003-1AC1E7D0C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58" y="1590258"/>
            <a:ext cx="2355688" cy="465814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3A49084-0E13-468C-B1E7-68AC52903757}"/>
              </a:ext>
            </a:extLst>
          </p:cNvPr>
          <p:cNvSpPr/>
          <p:nvPr/>
        </p:nvSpPr>
        <p:spPr>
          <a:xfrm>
            <a:off x="2157692" y="2005112"/>
            <a:ext cx="22447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C1B2753-D4E5-43C0-8BDB-7833676F889B}"/>
              </a:ext>
            </a:extLst>
          </p:cNvPr>
          <p:cNvSpPr/>
          <p:nvPr/>
        </p:nvSpPr>
        <p:spPr>
          <a:xfrm>
            <a:off x="4973634" y="2922463"/>
            <a:ext cx="22447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es-ES" sz="9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Imagen 10" descr="Imagen que contiene persona, tenis, edificio, hombre&#10;&#10;Descripción generada con confianza muy alta">
            <a:extLst>
              <a:ext uri="{FF2B5EF4-FFF2-40B4-BE49-F238E27FC236}">
                <a16:creationId xmlns:a16="http://schemas.microsoft.com/office/drawing/2014/main" id="{7F6D20E1-CC02-4D5A-BB43-2F8F1194D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50" y="2757587"/>
            <a:ext cx="3409950" cy="4095750"/>
          </a:xfrm>
          <a:prstGeom prst="rect">
            <a:avLst/>
          </a:prstGeom>
        </p:spPr>
      </p:pic>
      <p:pic>
        <p:nvPicPr>
          <p:cNvPr id="13" name="Imagen 12" descr="Imagen que contiene persona, exterior, hombre, negro&#10;&#10;Descripción generada con confianza muy alta">
            <a:extLst>
              <a:ext uri="{FF2B5EF4-FFF2-40B4-BE49-F238E27FC236}">
                <a16:creationId xmlns:a16="http://schemas.microsoft.com/office/drawing/2014/main" id="{A006809F-AE9A-4375-8225-20C5D87B0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12" y="16150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2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736A67B9-B69E-4085-B997-846194A1770B}"/>
              </a:ext>
            </a:extLst>
          </p:cNvPr>
          <p:cNvSpPr/>
          <p:nvPr/>
        </p:nvSpPr>
        <p:spPr>
          <a:xfrm>
            <a:off x="43543" y="5404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D81BBE-E79D-424C-81DE-3C62AD00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115"/>
            <a:ext cx="12192000" cy="1962545"/>
          </a:xfrm>
        </p:spPr>
        <p:txBody>
          <a:bodyPr>
            <a:normAutofit/>
          </a:bodyPr>
          <a:lstStyle/>
          <a:p>
            <a:r>
              <a:rPr lang="es-MX" sz="6000" dirty="0"/>
              <a:t>¿Qué conlleva el proyecto?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4DFBC3E-2B89-4E59-80FE-D39571F15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252" y="4894306"/>
            <a:ext cx="3300984" cy="576262"/>
          </a:xfrm>
        </p:spPr>
        <p:txBody>
          <a:bodyPr>
            <a:normAutofit lnSpcReduction="10000"/>
          </a:bodyPr>
          <a:lstStyle/>
          <a:p>
            <a:r>
              <a:rPr lang="es-MX" sz="3200" b="1" dirty="0"/>
              <a:t>Fase 1</a:t>
            </a:r>
          </a:p>
        </p:txBody>
      </p:sp>
      <p:pic>
        <p:nvPicPr>
          <p:cNvPr id="27" name="Marcador de posición de imagen 26">
            <a:extLst>
              <a:ext uri="{FF2B5EF4-FFF2-40B4-BE49-F238E27FC236}">
                <a16:creationId xmlns:a16="http://schemas.microsoft.com/office/drawing/2014/main" id="{C2C7D4C8-3F9E-4350-AD2D-3BB1293C6BF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"/>
          <a:stretch/>
        </p:blipFill>
        <p:spPr>
          <a:xfrm>
            <a:off x="818299" y="2684168"/>
            <a:ext cx="2388889" cy="1602954"/>
          </a:xfr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17832204-598A-48E0-85E9-262D1C59F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37127" y="4894306"/>
            <a:ext cx="3300984" cy="576262"/>
          </a:xfrm>
        </p:spPr>
        <p:txBody>
          <a:bodyPr/>
          <a:lstStyle/>
          <a:p>
            <a:r>
              <a:rPr lang="es-MX" sz="3200" b="1" dirty="0"/>
              <a:t>Fase 2</a:t>
            </a:r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7C3A60C2-6DBB-4F9A-B181-3FFBDC44812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2" b="15332"/>
          <a:stretch>
            <a:fillRect/>
          </a:stretch>
        </p:blipFill>
        <p:spPr>
          <a:xfrm>
            <a:off x="4441435" y="2678958"/>
            <a:ext cx="3092368" cy="1608164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31E8882-F0E8-4521-8390-F68B0A375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5698" y="4894306"/>
            <a:ext cx="3300984" cy="576262"/>
          </a:xfrm>
        </p:spPr>
        <p:txBody>
          <a:bodyPr/>
          <a:lstStyle/>
          <a:p>
            <a:r>
              <a:rPr lang="es-MX" sz="3200" b="1" dirty="0"/>
              <a:t>Fase 3</a:t>
            </a:r>
          </a:p>
        </p:txBody>
      </p:sp>
      <p:pic>
        <p:nvPicPr>
          <p:cNvPr id="31" name="Marcador de posición de imagen 30" descr="Imagen que contiene fase, escena, persona, monitor&#10;&#10;Descripción generada con confianza muy alta">
            <a:extLst>
              <a:ext uri="{FF2B5EF4-FFF2-40B4-BE49-F238E27FC236}">
                <a16:creationId xmlns:a16="http://schemas.microsoft.com/office/drawing/2014/main" id="{A74DDE8E-9ABD-4C93-8B9D-0385E3F2762D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6" b="10976"/>
          <a:stretch>
            <a:fillRect/>
          </a:stretch>
        </p:blipFill>
        <p:spPr>
          <a:xfrm>
            <a:off x="8132610" y="2684168"/>
            <a:ext cx="3092368" cy="1607294"/>
          </a:xfrm>
        </p:spPr>
      </p:pic>
    </p:spTree>
    <p:extLst>
      <p:ext uri="{BB962C8B-B14F-4D97-AF65-F5344CB8AC3E}">
        <p14:creationId xmlns:p14="http://schemas.microsoft.com/office/powerpoint/2010/main" val="4158625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Pizarra</Template>
  <TotalTime>129</TotalTime>
  <Words>48</Words>
  <Application>Microsoft Office PowerPoint</Application>
  <PresentationFormat>Panorámica</PresentationFormat>
  <Paragraphs>15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Calisto MT</vt:lpstr>
      <vt:lpstr>Trebuchet MS</vt:lpstr>
      <vt:lpstr>Wingdings 2</vt:lpstr>
      <vt:lpstr>Pizarra</vt:lpstr>
      <vt:lpstr>Switch de distorsión ergonómico</vt:lpstr>
      <vt:lpstr>¿Sigues usando cables?</vt:lpstr>
      <vt:lpstr>Presentación de PowerPoint</vt:lpstr>
      <vt:lpstr>Presentación de PowerPoint</vt:lpstr>
      <vt:lpstr>Nosotros tenemos la solución</vt:lpstr>
      <vt:lpstr>Presentamos el switch de distorsión ergonómico </vt:lpstr>
      <vt:lpstr>Presentación de PowerPoint</vt:lpstr>
      <vt:lpstr>Presentación de PowerPoint</vt:lpstr>
      <vt:lpstr>¿Qué conlleva el proyecto?</vt:lpstr>
      <vt:lpstr>7 Semanas </vt:lpstr>
      <vt:lpstr>¿Y cuanto cuesta?</vt:lpstr>
      <vt:lpstr>Costo estimado para diseño: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 de distorsión ergonómico</dc:title>
  <dc:creator>gera noriega</dc:creator>
  <cp:lastModifiedBy>Edgar Armando Padilla Chung</cp:lastModifiedBy>
  <cp:revision>12</cp:revision>
  <dcterms:created xsi:type="dcterms:W3CDTF">2018-04-10T02:34:18Z</dcterms:created>
  <dcterms:modified xsi:type="dcterms:W3CDTF">2018-04-12T03:32:37Z</dcterms:modified>
</cp:coreProperties>
</file>